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sldIdLst>
    <p:sldId id="256" r:id="rId5"/>
    <p:sldId id="352" r:id="rId6"/>
    <p:sldId id="258" r:id="rId7"/>
    <p:sldId id="326" r:id="rId8"/>
    <p:sldId id="338" r:id="rId9"/>
    <p:sldId id="339" r:id="rId10"/>
    <p:sldId id="347" r:id="rId11"/>
    <p:sldId id="348" r:id="rId12"/>
    <p:sldId id="349" r:id="rId13"/>
    <p:sldId id="350" r:id="rId14"/>
    <p:sldId id="353" r:id="rId15"/>
    <p:sldId id="354" r:id="rId16"/>
    <p:sldId id="355" r:id="rId17"/>
    <p:sldId id="356" r:id="rId18"/>
    <p:sldId id="351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2BB"/>
    <a:srgbClr val="737373"/>
    <a:srgbClr val="FFF9E8"/>
    <a:srgbClr val="7B8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A47AEA-99B7-49BA-BA26-38317A7C7ED9}" v="4" dt="2020-04-08T04:51:09.334"/>
    <p1510:client id="{191A854D-8423-4D2C-B271-C6C26697F3A4}" v="4" dt="2020-02-25T10:57:34.514"/>
    <p1510:client id="{239A21D4-295E-BCAB-B8C6-E7440F0F3C09}" v="1561" dt="2020-02-25T09:06:54.841"/>
    <p1510:client id="{4BB115C7-CF7E-4C3A-8248-41FE3F1C91E8}" v="3054" dt="2020-02-25T09:57:19.456"/>
    <p1510:client id="{511172FD-9A6F-4583-9D42-8C4E89C826E6}" v="1" dt="2020-04-23T00:29:01.811"/>
    <p1510:client id="{64FB5E81-60DA-4CD0-AEE3-028859A6CE7D}" v="109" dt="2020-02-25T10:41:38.854"/>
    <p1510:client id="{7703DF44-A92B-02C8-5985-629D0063A648}" v="38" dt="2020-02-25T07:52:50.948"/>
    <p1510:client id="{83037405-9AB5-4FCE-AFC0-7D4E932CC4C9}" v="1" dt="2020-02-26T02:36:52.852"/>
    <p1510:client id="{88151787-D4BD-DDE9-7985-C48FA89500F5}" v="1959" dt="2020-02-25T10:43:40.010"/>
    <p1510:client id="{96D099FC-493D-4006-A5FE-C28795120320}" v="24" dt="2020-03-24T03:18:09.369"/>
    <p1510:client id="{9B855C17-4E66-70D5-2298-622938BD6F6C}" v="172" dt="2020-02-25T08:00:02.730"/>
    <p1510:client id="{A8814590-D4F0-E0DA-E4D1-D3935065D9CF}" v="1" dt="2020-03-30T00:46:34.856"/>
    <p1510:client id="{AA577FCB-08CD-4C52-AFE4-E0EE87D65466}" v="175" dt="2020-02-25T09:56:23.594"/>
    <p1510:client id="{B0BE5B5F-6C86-4EA2-9A34-C8CF09E5D87C}" v="124" dt="2020-02-25T06:21:06.272"/>
    <p1510:client id="{B615ADF6-2DA2-2CF8-2EAA-90AAF5E9CC99}" v="4" dt="2020-04-30T13:23:11.091"/>
    <p1510:client id="{BFFEE369-39D2-3212-031D-AA08C4DA97BF}" v="1" dt="2020-02-25T07:47:24.649"/>
    <p1510:client id="{C1C963B6-FE9C-1200-D920-95D2A58C0825}" v="1" dt="2021-01-27T07:37:28.202"/>
    <p1510:client id="{C7145BD5-A291-F035-C865-0931E660D879}" v="2" dt="2020-04-09T02:25:47.501"/>
    <p1510:client id="{DDC61137-2578-4F5A-869B-42C5C7259FAC}" v="1" dt="2020-02-28T10:01:33.472"/>
    <p1510:client id="{EF32C889-0D33-4F18-9F8E-B0543EB9C937}" v="3" dt="2020-04-21T05:42:57.797"/>
    <p1510:client id="{F1EDDE3A-C411-4F47-A336-88E2BCF0471B}" v="1" dt="2020-04-09T01:16:17.3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9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C56C-02A6-41D9-B83B-428CEA4DE1BE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C8291-8B55-487C-9B21-AB7444867D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785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C8291-8B55-487C-9B21-AB7444867D8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0239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C8291-8B55-487C-9B21-AB7444867D8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573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844E03-772E-4702-AE17-E040876D9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D15045E-E6DC-43FA-A7DD-AED0A281F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AA21889-AF8F-4865-9B9C-C30C512F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C538A1-D18D-4400-8410-D48263C6D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B5E2E0-F2B0-4E0D-821A-21F344F3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D63060D-2BE7-43E8-98D3-EB605335E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9" t="-260" r="11880" b="909"/>
          <a:stretch/>
        </p:blipFill>
        <p:spPr>
          <a:xfrm rot="5400000">
            <a:off x="1197337" y="-1854390"/>
            <a:ext cx="6858000" cy="1056677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74ECD8B-4F12-4F2B-A203-9377A32949B5}"/>
              </a:ext>
            </a:extLst>
          </p:cNvPr>
          <p:cNvSpPr/>
          <p:nvPr userDrawn="1"/>
        </p:nvSpPr>
        <p:spPr>
          <a:xfrm rot="530946">
            <a:off x="5677410" y="1582384"/>
            <a:ext cx="4625699" cy="1057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A91F535-7A77-453A-B2EB-9E809484BF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65901" y="-93310"/>
            <a:ext cx="3060762" cy="8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9EB3A8-9DB0-4F17-8B24-ACDEA7A4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FC41532-4EAC-41EC-ABDE-1E49071188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071F3DF-FDA3-4D38-A05D-65CFEEC14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C956F21-DA01-41A5-ADA6-6653D30D6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DE848A3-B2C7-4862-98FA-DADA26BBC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E0D1447-D7BA-4E95-855D-4033B8D57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78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89214A-25E1-47B2-AD9E-E2C60E304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D632A37-7E21-4032-9EFE-719DBE654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B25827-58F5-4BCB-B1F2-34016CE7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8D27D51-A6EC-4AC6-8732-D0EB67324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1C8B704-FEAA-4E2E-B023-DAD891D6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412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40E8800-29E7-4399-B29E-0805812C4C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03EE22A-5927-4DC2-89ED-7969A6844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14D8E7D-9E9D-4B6F-AF2D-41D48A671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432D7B6-6B49-47AA-B82C-0AE9A1FB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D22BEE-40F9-4D32-9856-E7F9C521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463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13F079-7226-49F7-825D-B876A021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DEED88-D401-4285-A793-EB23AFA07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C4DA373-D5A2-4800-81CF-8222F8B46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3C93A2-95D3-4D3B-A7E9-7368A38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F961B41-3B08-4E36-BB51-13FD610DD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205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5409D2-25C7-4F87-ACCE-44E5C906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CA3BBEC-757A-4F59-BAB9-12E61D845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6D181F-18C7-4BDE-B16C-54A9C9434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38ADA1-E62C-4B09-9167-9D0CFDCF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776A782-4D36-4071-957C-43A6A887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907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B1EAAB-0C82-49C2-8155-EA62EB09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67E7D3-6C63-444B-9811-A5868E81A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DC51303-59B3-4FC4-9F3A-0D9AD9FFC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6F4FF86-BD21-4350-863D-ADA50D22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E6B189A-095D-4A79-A55D-C694D8FF7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7B2B7FB-2B45-4371-9529-9FC1F96C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9845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CB8999-F36F-490C-B0D4-967BA7A9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34BA916-FC43-479C-BE5D-7EB982DEB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1AE5E32-2E08-4866-BAF3-0AE3B1E0D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40C9B98-D8AA-4966-AD3A-B07FBA02C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EEAD23E-AADF-4BC5-A0DC-9492AD1000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981348C-8873-428D-AF90-527A62707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E166358-AAA1-41B6-BE5E-3A6FA3BD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0D7584B-5DB2-4A0F-B114-3D8F164F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470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1D5662-B700-4A57-94D3-94EE5419E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1FB2147-3CD5-49D2-A7E2-DD51EDB9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4175170-25D7-4E51-A98A-263526D1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A97B043-05F1-45C7-AA6F-7A17BEC1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ED7EB0D-8BC1-468E-8857-668C0F9EFE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3" r="22" b="60956"/>
          <a:stretch/>
        </p:blipFill>
        <p:spPr>
          <a:xfrm>
            <a:off x="0" y="0"/>
            <a:ext cx="12201196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DAE7CDB-99D4-42A1-B1B5-84F9E239A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168" y="96540"/>
            <a:ext cx="2694204" cy="7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3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30D008D7-460F-4417-8C96-DAE1F2EAC44C}"/>
              </a:ext>
            </a:extLst>
          </p:cNvPr>
          <p:cNvSpPr/>
          <p:nvPr userDrawn="1"/>
        </p:nvSpPr>
        <p:spPr>
          <a:xfrm>
            <a:off x="0" y="1"/>
            <a:ext cx="12192000" cy="892800"/>
          </a:xfrm>
          <a:prstGeom prst="rect">
            <a:avLst/>
          </a:prstGeom>
          <a:solidFill>
            <a:srgbClr val="4A5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Group 14">
            <a:extLst>
              <a:ext uri="{FF2B5EF4-FFF2-40B4-BE49-F238E27FC236}">
                <a16:creationId xmlns:a16="http://schemas.microsoft.com/office/drawing/2014/main" id="{BACF1DB4-6A7A-4236-9ACF-31902395BAD6}"/>
              </a:ext>
            </a:extLst>
          </p:cNvPr>
          <p:cNvGrpSpPr/>
          <p:nvPr userDrawn="1"/>
        </p:nvGrpSpPr>
        <p:grpSpPr>
          <a:xfrm>
            <a:off x="10374034" y="-1427"/>
            <a:ext cx="1817966" cy="1314306"/>
            <a:chOff x="5040034" y="-1427"/>
            <a:chExt cx="1817966" cy="1314306"/>
          </a:xfrm>
        </p:grpSpPr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3ED641F4-0769-4941-9CC7-23BA0DF9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8328" y="-1427"/>
              <a:ext cx="1759672" cy="1229275"/>
            </a:xfrm>
            <a:prstGeom prst="rect">
              <a:avLst/>
            </a:prstGeom>
          </p:spPr>
        </p:pic>
        <p:sp>
          <p:nvSpPr>
            <p:cNvPr id="8" name="Rectangle 19">
              <a:extLst>
                <a:ext uri="{FF2B5EF4-FFF2-40B4-BE49-F238E27FC236}">
                  <a16:creationId xmlns:a16="http://schemas.microsoft.com/office/drawing/2014/main" id="{80B57ECC-E175-4D3D-8806-52B8C9C658FA}"/>
                </a:ext>
              </a:extLst>
            </p:cNvPr>
            <p:cNvSpPr/>
            <p:nvPr/>
          </p:nvSpPr>
          <p:spPr>
            <a:xfrm>
              <a:off x="5040034" y="1101861"/>
              <a:ext cx="1176279" cy="211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投影片編號版面配置區 6">
            <a:extLst>
              <a:ext uri="{FF2B5EF4-FFF2-40B4-BE49-F238E27FC236}">
                <a16:creationId xmlns:a16="http://schemas.microsoft.com/office/drawing/2014/main" id="{23BB5F56-39BB-49D0-BEA6-0445E75D7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654" y="6350874"/>
            <a:ext cx="2743200" cy="365125"/>
          </a:xfrm>
        </p:spPr>
        <p:txBody>
          <a:bodyPr/>
          <a:lstStyle/>
          <a:p>
            <a:fld id="{8E944A95-69E5-4D7C-86D2-2CDBA70111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222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30D008D7-460F-4417-8C96-DAE1F2EAC44C}"/>
              </a:ext>
            </a:extLst>
          </p:cNvPr>
          <p:cNvSpPr/>
          <p:nvPr userDrawn="1"/>
        </p:nvSpPr>
        <p:spPr>
          <a:xfrm>
            <a:off x="0" y="1"/>
            <a:ext cx="12192000" cy="892800"/>
          </a:xfrm>
          <a:prstGeom prst="rect">
            <a:avLst/>
          </a:prstGeom>
          <a:solidFill>
            <a:srgbClr val="4A5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Group 14">
            <a:extLst>
              <a:ext uri="{FF2B5EF4-FFF2-40B4-BE49-F238E27FC236}">
                <a16:creationId xmlns:a16="http://schemas.microsoft.com/office/drawing/2014/main" id="{BACF1DB4-6A7A-4236-9ACF-31902395BAD6}"/>
              </a:ext>
            </a:extLst>
          </p:cNvPr>
          <p:cNvGrpSpPr/>
          <p:nvPr userDrawn="1"/>
        </p:nvGrpSpPr>
        <p:grpSpPr>
          <a:xfrm>
            <a:off x="10374034" y="-1427"/>
            <a:ext cx="1817966" cy="1314306"/>
            <a:chOff x="5040034" y="-1427"/>
            <a:chExt cx="1817966" cy="1314306"/>
          </a:xfrm>
        </p:grpSpPr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3ED641F4-0769-4941-9CC7-23BA0DF9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8328" y="-1427"/>
              <a:ext cx="1759672" cy="1229275"/>
            </a:xfrm>
            <a:prstGeom prst="rect">
              <a:avLst/>
            </a:prstGeom>
          </p:spPr>
        </p:pic>
        <p:sp>
          <p:nvSpPr>
            <p:cNvPr id="8" name="Rectangle 19">
              <a:extLst>
                <a:ext uri="{FF2B5EF4-FFF2-40B4-BE49-F238E27FC236}">
                  <a16:creationId xmlns:a16="http://schemas.microsoft.com/office/drawing/2014/main" id="{80B57ECC-E175-4D3D-8806-52B8C9C658FA}"/>
                </a:ext>
              </a:extLst>
            </p:cNvPr>
            <p:cNvSpPr/>
            <p:nvPr/>
          </p:nvSpPr>
          <p:spPr>
            <a:xfrm>
              <a:off x="5040034" y="1101861"/>
              <a:ext cx="1176279" cy="211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9" name="Picture 25">
            <a:extLst>
              <a:ext uri="{FF2B5EF4-FFF2-40B4-BE49-F238E27FC236}">
                <a16:creationId xmlns:a16="http://schemas.microsoft.com/office/drawing/2014/main" id="{E3549F7C-D6C5-4D99-9178-497CA78B7F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13082" y="1817471"/>
            <a:ext cx="6203954" cy="4706875"/>
          </a:xfrm>
          <a:prstGeom prst="rect">
            <a:avLst/>
          </a:prstGeom>
        </p:spPr>
      </p:pic>
      <p:sp>
        <p:nvSpPr>
          <p:cNvPr id="11" name="投影片編號版面配置區 6">
            <a:extLst>
              <a:ext uri="{FF2B5EF4-FFF2-40B4-BE49-F238E27FC236}">
                <a16:creationId xmlns:a16="http://schemas.microsoft.com/office/drawing/2014/main" id="{C2AD4399-3EE8-4017-8FE2-316FA6509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654" y="6350874"/>
            <a:ext cx="2743200" cy="365125"/>
          </a:xfrm>
        </p:spPr>
        <p:txBody>
          <a:bodyPr/>
          <a:lstStyle/>
          <a:p>
            <a:fld id="{8E944A95-69E5-4D7C-86D2-2CDBA70111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7554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71ADAA-A7B8-4628-93A4-9D7CFAA43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8A7DAF-DA1B-402C-B5A0-A3B7544D0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8DDAA20-E050-480A-A9BA-2222DF5AB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11B28EE-66F6-4922-AF62-0EF74226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5711031-23C0-4EA4-AF7A-E912415EF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1069F49-237B-434A-B091-246B3D46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208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BDF8D1F-B2B9-4E65-A011-8F4BEA56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EDA6F22-4862-4960-AC7A-2AE017C60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DCEB02-8E1E-4003-998A-F7BEC03EA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7E9182-B7CB-49D4-86AA-3D6C0BFD2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B212AB-BEA9-461C-9207-726588D3A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44A95-69E5-4D7C-86D2-2CDBA70111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68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0">
            <a:extLst>
              <a:ext uri="{FF2B5EF4-FFF2-40B4-BE49-F238E27FC236}">
                <a16:creationId xmlns:a16="http://schemas.microsoft.com/office/drawing/2014/main" id="{F51D9FE9-DC69-4B5F-93D6-04DCE90AD25F}"/>
              </a:ext>
            </a:extLst>
          </p:cNvPr>
          <p:cNvSpPr/>
          <p:nvPr/>
        </p:nvSpPr>
        <p:spPr>
          <a:xfrm>
            <a:off x="6988628" y="1316777"/>
            <a:ext cx="5652008" cy="249299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2800">
                <a:solidFill>
                  <a:schemeClr val="bg2">
                    <a:lumMod val="25000"/>
                  </a:schemeClr>
                </a:solidFill>
                <a:latin typeface="Microsoft JhengHei"/>
                <a:ea typeface="Microsoft JhengHei"/>
                <a:cs typeface="Segoe UI Semibold"/>
              </a:rPr>
              <a:t>遠距教學＋</a:t>
            </a:r>
            <a:endParaRPr lang="zh-TW" altLang="en-US" sz="2800" dirty="0">
              <a:solidFill>
                <a:schemeClr val="bg2">
                  <a:lumMod val="25000"/>
                </a:schemeClr>
              </a:solidFill>
              <a:ea typeface="新細明體"/>
              <a:cs typeface="Calibri"/>
            </a:endParaRPr>
          </a:p>
          <a:p>
            <a:r>
              <a:rPr lang="en-US" altLang="zh-TW" sz="4000" dirty="0">
                <a:solidFill>
                  <a:srgbClr val="4A52BB"/>
                </a:solidFill>
                <a:latin typeface="Segoe UI Semibold"/>
                <a:ea typeface="微軟正黑體"/>
                <a:cs typeface="Segoe UI Semibold"/>
              </a:rPr>
              <a:t>Microsoft Team</a:t>
            </a:r>
            <a:endParaRPr lang="en-US" altLang="zh-TW" sz="3600" dirty="0">
              <a:solidFill>
                <a:srgbClr val="000000"/>
              </a:solidFill>
              <a:latin typeface="微軟正黑體"/>
              <a:ea typeface="微軟正黑體"/>
              <a:cs typeface="Segoe UI Semibold"/>
            </a:endParaRPr>
          </a:p>
          <a:p>
            <a:r>
              <a:rPr lang="en-US" altLang="zh-TW" sz="4000" dirty="0">
                <a:solidFill>
                  <a:srgbClr val="4A52BB"/>
                </a:solidFill>
                <a:latin typeface="Segoe UI Semibold"/>
                <a:ea typeface="微軟正黑體"/>
                <a:cs typeface="Segoe UI Semibold"/>
              </a:rPr>
              <a:t>s</a:t>
            </a:r>
            <a:r>
              <a:rPr lang="zh-TW" altLang="en-US" sz="4000" dirty="0">
                <a:solidFill>
                  <a:srgbClr val="4A52BB"/>
                </a:solidFill>
                <a:latin typeface="Segoe UI Semibold"/>
                <a:ea typeface="微軟正黑體"/>
                <a:cs typeface="Segoe UI Semibold"/>
              </a:rPr>
              <a:t> </a:t>
            </a:r>
            <a:endParaRPr lang="en-US" altLang="zh-TW" sz="3600" dirty="0">
              <a:latin typeface="微軟正黑體"/>
              <a:ea typeface="微軟正黑體"/>
            </a:endParaRPr>
          </a:p>
          <a:p>
            <a:endParaRPr lang="en-US" altLang="zh-TW" sz="24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>
                <a:solidFill>
                  <a:schemeClr val="bg2">
                    <a:lumMod val="25000"/>
                  </a:schemeClr>
                </a:solidFill>
                <a:latin typeface="Microsoft JhengHei"/>
                <a:ea typeface="Microsoft JhengHei"/>
                <a:cs typeface="Calibri"/>
              </a:rPr>
              <a:t>行政團隊篇</a:t>
            </a:r>
            <a:endParaRPr lang="zh-TW" sz="2400">
              <a:solidFill>
                <a:schemeClr val="bg2">
                  <a:lumMod val="25000"/>
                </a:schemeClr>
              </a:solidFill>
              <a:latin typeface="Microsoft JhengHei"/>
              <a:ea typeface="Microsoft JhengHe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0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2F67F95B-53CF-4B89-8D6D-CF0459937893}"/>
              </a:ext>
            </a:extLst>
          </p:cNvPr>
          <p:cNvSpPr/>
          <p:nvPr/>
        </p:nvSpPr>
        <p:spPr>
          <a:xfrm>
            <a:off x="224769" y="29880"/>
            <a:ext cx="4031873" cy="70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50000"/>
              </a:lnSpc>
            </a:pP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我要蒐集行政團隊檔案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6165E-55EE-424A-9A99-DB4263EB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2" name="我要蒐集行政團隊檔案">
            <a:hlinkClick r:id="" action="ppaction://media"/>
            <a:extLst>
              <a:ext uri="{FF2B5EF4-FFF2-40B4-BE49-F238E27FC236}">
                <a16:creationId xmlns:a16="http://schemas.microsoft.com/office/drawing/2014/main" id="{DEEC6913-31CA-4E4E-8D63-23D604F36F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6000" y="1098000"/>
            <a:ext cx="912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7288176F-E208-43F7-93D0-D21B6953132B}"/>
              </a:ext>
            </a:extLst>
          </p:cNvPr>
          <p:cNvSpPr txBox="1"/>
          <p:nvPr/>
        </p:nvSpPr>
        <p:spPr>
          <a:xfrm>
            <a:off x="586326" y="2132970"/>
            <a:ext cx="5133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4000" b="1" dirty="0">
                <a:solidFill>
                  <a:srgbClr val="4A52B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行政人員大師手冊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2B03D2-34D1-4CA9-B3DC-D98AA215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22DA578-CF77-4A31-BEA8-158DEBA3E416}"/>
              </a:ext>
            </a:extLst>
          </p:cNvPr>
          <p:cNvSpPr/>
          <p:nvPr/>
        </p:nvSpPr>
        <p:spPr>
          <a:xfrm>
            <a:off x="658576" y="3098560"/>
            <a:ext cx="2550698" cy="12879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Microsoft JhengHei"/>
                <a:ea typeface="Microsoft JhengHei"/>
              </a:rPr>
              <a:t>我想要校內處室溝通</a:t>
            </a:r>
            <a:endParaRPr lang="en-US" altLang="zh-TW" b="1" dirty="0">
              <a:latin typeface="Microsoft JhengHei"/>
              <a:ea typeface="Microsoft JhengHe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Microsoft JhengHei"/>
                <a:ea typeface="Microsoft JhengHei"/>
              </a:rPr>
              <a:t>我想要跨校合作</a:t>
            </a:r>
            <a:endParaRPr lang="en-US" altLang="zh-TW" b="1" dirty="0">
              <a:latin typeface="Microsoft JhengHei"/>
              <a:ea typeface="Microsoft JhengHe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Microsoft JhengHei"/>
                <a:ea typeface="Microsoft JhengHei"/>
              </a:rPr>
              <a:t>我要做線上調查</a:t>
            </a:r>
            <a:endParaRPr lang="en-US" altLang="zh-TW" b="1" dirty="0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692201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2F67F95B-53CF-4B89-8D6D-CF0459937893}"/>
              </a:ext>
            </a:extLst>
          </p:cNvPr>
          <p:cNvSpPr/>
          <p:nvPr/>
        </p:nvSpPr>
        <p:spPr>
          <a:xfrm>
            <a:off x="224769" y="29880"/>
            <a:ext cx="3647152" cy="70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50000"/>
              </a:lnSpc>
            </a:pP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我想要校內處室溝通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6165E-55EE-424A-9A99-DB4263EB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2" name="我想要校內處室溝通">
            <a:hlinkClick r:id="" action="ppaction://media"/>
            <a:extLst>
              <a:ext uri="{FF2B5EF4-FFF2-40B4-BE49-F238E27FC236}">
                <a16:creationId xmlns:a16="http://schemas.microsoft.com/office/drawing/2014/main" id="{83274449-C2D4-4D4B-A614-1338F27CBA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6000" y="1098000"/>
            <a:ext cx="912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8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2F67F95B-53CF-4B89-8D6D-CF0459937893}"/>
              </a:ext>
            </a:extLst>
          </p:cNvPr>
          <p:cNvSpPr/>
          <p:nvPr/>
        </p:nvSpPr>
        <p:spPr>
          <a:xfrm>
            <a:off x="224769" y="29880"/>
            <a:ext cx="2877711" cy="70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50000"/>
              </a:lnSpc>
            </a:pP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我想要跨校合作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6165E-55EE-424A-9A99-DB4263EB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2" name="我想要跨校合作">
            <a:hlinkClick r:id="" action="ppaction://media"/>
            <a:extLst>
              <a:ext uri="{FF2B5EF4-FFF2-40B4-BE49-F238E27FC236}">
                <a16:creationId xmlns:a16="http://schemas.microsoft.com/office/drawing/2014/main" id="{AF6201D6-5C26-4792-B24C-CD0D26CA24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6000" y="1098000"/>
            <a:ext cx="912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1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2F67F95B-53CF-4B89-8D6D-CF0459937893}"/>
              </a:ext>
            </a:extLst>
          </p:cNvPr>
          <p:cNvSpPr/>
          <p:nvPr/>
        </p:nvSpPr>
        <p:spPr>
          <a:xfrm>
            <a:off x="224769" y="29880"/>
            <a:ext cx="2877711" cy="70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50000"/>
              </a:lnSpc>
            </a:pP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我要做線上調查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6165E-55EE-424A-9A99-DB4263EB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2" name="我要做線上調查">
            <a:hlinkClick r:id="" action="ppaction://media"/>
            <a:extLst>
              <a:ext uri="{FF2B5EF4-FFF2-40B4-BE49-F238E27FC236}">
                <a16:creationId xmlns:a16="http://schemas.microsoft.com/office/drawing/2014/main" id="{2892CBDE-95A9-4EE1-8072-BE5D2285D5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6000" y="1098000"/>
            <a:ext cx="912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7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84607A-5669-4D56-B641-5D3D952AE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6" name="圖片 6" descr="一張含有 刀 的圖片&#10;&#10;描述是以非常高的可信度產生">
            <a:extLst>
              <a:ext uri="{FF2B5EF4-FFF2-40B4-BE49-F238E27FC236}">
                <a16:creationId xmlns:a16="http://schemas.microsoft.com/office/drawing/2014/main" id="{C1393CE7-5B40-4524-BD0F-A9F7C3152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28" y="3164649"/>
            <a:ext cx="3741214" cy="107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43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 descr="一張含有 玩具 的圖片&#10;&#10;描述是以非常高的可信度產生">
            <a:extLst>
              <a:ext uri="{FF2B5EF4-FFF2-40B4-BE49-F238E27FC236}">
                <a16:creationId xmlns:a16="http://schemas.microsoft.com/office/drawing/2014/main" id="{082E0932-BA7E-41F2-BE69-917E955C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75" b="41535"/>
          <a:stretch/>
        </p:blipFill>
        <p:spPr>
          <a:xfrm>
            <a:off x="869134" y="1824858"/>
            <a:ext cx="11321370" cy="5033300"/>
          </a:xfrm>
          <a:prstGeom prst="rect">
            <a:avLst/>
          </a:prstGeom>
        </p:spPr>
      </p:pic>
      <p:pic>
        <p:nvPicPr>
          <p:cNvPr id="6" name="圖片 6" descr="一張含有 刀 的圖片&#10;&#10;描述是以非常高的可信度產生">
            <a:extLst>
              <a:ext uri="{FF2B5EF4-FFF2-40B4-BE49-F238E27FC236}">
                <a16:creationId xmlns:a16="http://schemas.microsoft.com/office/drawing/2014/main" id="{A2830317-50F1-452C-ADB3-700F295E5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292" y="2349"/>
            <a:ext cx="2743200" cy="787480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88A7616A-42A9-4B33-AAAC-35C1282C2C51}"/>
              </a:ext>
            </a:extLst>
          </p:cNvPr>
          <p:cNvSpPr/>
          <p:nvPr/>
        </p:nvSpPr>
        <p:spPr>
          <a:xfrm>
            <a:off x="354594" y="396169"/>
            <a:ext cx="3429000" cy="707886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en-US" altLang="zh-TW" sz="4000" b="1" err="1">
                <a:solidFill>
                  <a:srgbClr val="4A52BB"/>
                </a:solidFill>
                <a:latin typeface="微軟正黑體"/>
                <a:ea typeface="微軟正黑體"/>
              </a:rPr>
              <a:t>目錄</a:t>
            </a:r>
            <a:endParaRPr lang="en-US" altLang="zh-TW" sz="4000" b="1">
              <a:solidFill>
                <a:srgbClr val="4A52BB"/>
              </a:solidFill>
              <a:latin typeface="微軟正黑體"/>
              <a:ea typeface="微軟正黑體"/>
            </a:endParaRPr>
          </a:p>
        </p:txBody>
      </p:sp>
      <p:graphicFrame>
        <p:nvGraphicFramePr>
          <p:cNvPr id="14" name="表格 15">
            <a:extLst>
              <a:ext uri="{FF2B5EF4-FFF2-40B4-BE49-F238E27FC236}">
                <a16:creationId xmlns:a16="http://schemas.microsoft.com/office/drawing/2014/main" id="{8F0A7580-76C4-4CD2-9B38-AF7813005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412079"/>
              </p:ext>
            </p:extLst>
          </p:nvPr>
        </p:nvGraphicFramePr>
        <p:xfrm>
          <a:off x="354593" y="1249751"/>
          <a:ext cx="5419189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1849">
                  <a:extLst>
                    <a:ext uri="{9D8B030D-6E8A-4147-A177-3AD203B41FA5}">
                      <a16:colId xmlns:a16="http://schemas.microsoft.com/office/drawing/2014/main" val="1209255303"/>
                    </a:ext>
                  </a:extLst>
                </a:gridCol>
                <a:gridCol w="707340">
                  <a:extLst>
                    <a:ext uri="{9D8B030D-6E8A-4147-A177-3AD203B41FA5}">
                      <a16:colId xmlns:a16="http://schemas.microsoft.com/office/drawing/2014/main" val="1666048666"/>
                    </a:ext>
                  </a:extLst>
                </a:gridCol>
              </a:tblGrid>
              <a:tr h="42582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2400" b="0" i="0" u="none" strike="noStrike" noProof="0" dirty="0">
                        <a:solidFill>
                          <a:srgbClr val="4A52BB"/>
                        </a:solidFill>
                        <a:latin typeface="Microsoft JhengHei"/>
                        <a:ea typeface="Microsoft JhengHe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2400" dirty="0">
                        <a:solidFill>
                          <a:srgbClr val="4A52BB"/>
                        </a:solidFill>
                        <a:latin typeface="Microsoft JhengHei"/>
                        <a:ea typeface="Microsoft JhengHe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733089"/>
                  </a:ext>
                </a:extLst>
              </a:tr>
              <a:tr h="371194"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solidFill>
                            <a:srgbClr val="4A52BB"/>
                          </a:solidFill>
                          <a:latin typeface="Microsoft JhengHei"/>
                          <a:ea typeface="Microsoft JhengHei"/>
                        </a:rPr>
                        <a:t>行政人員入門篇 ★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1" dirty="0">
                          <a:solidFill>
                            <a:srgbClr val="4A52BB"/>
                          </a:solidFill>
                          <a:latin typeface="Microsoft JhengHei"/>
                          <a:ea typeface="Microsoft JhengHei"/>
                        </a:rPr>
                        <a:t>3</a:t>
                      </a:r>
                      <a:endParaRPr lang="zh-TW" altLang="en-US" sz="2000" b="1" dirty="0">
                        <a:solidFill>
                          <a:srgbClr val="4A52BB"/>
                        </a:solidFill>
                        <a:latin typeface="Microsoft JhengHei"/>
                        <a:ea typeface="Microsoft JhengHe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407660"/>
                  </a:ext>
                </a:extLst>
              </a:tr>
              <a:tr h="3711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我要進行線上會議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altLang="zh-TW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4</a:t>
                      </a:r>
                      <a:endParaRPr lang="zh-TW" alt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Microsoft JhengHei"/>
                        <a:ea typeface="Microsoft JhengHe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372461"/>
                  </a:ext>
                </a:extLst>
              </a:tr>
              <a:tr h="3711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我要分享會議檔案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altLang="zh-TW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5</a:t>
                      </a:r>
                      <a:endParaRPr lang="zh-TW" alt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Microsoft JhengHei"/>
                        <a:ea typeface="Microsoft JhengHe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217228"/>
                  </a:ext>
                </a:extLst>
              </a:tr>
              <a:tr h="3711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我想要將會議錄影留存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altLang="zh-TW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252394"/>
                  </a:ext>
                </a:extLst>
              </a:tr>
              <a:tr h="371194"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solidFill>
                            <a:srgbClr val="4A52BB"/>
                          </a:solidFill>
                          <a:latin typeface="Microsoft JhengHei"/>
                          <a:ea typeface="Microsoft JhengHei"/>
                        </a:rPr>
                        <a:t>行政人員進階篇 ★★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altLang="zh-TW" sz="2000" b="1" dirty="0">
                          <a:solidFill>
                            <a:srgbClr val="4A52BB"/>
                          </a:solidFill>
                          <a:latin typeface="Microsoft JhengHei"/>
                          <a:ea typeface="Microsoft JhengHei"/>
                        </a:rPr>
                        <a:t>6</a:t>
                      </a:r>
                      <a:endParaRPr lang="zh-TW" sz="2000" b="1" dirty="0">
                        <a:solidFill>
                          <a:srgbClr val="4A52BB"/>
                        </a:solidFill>
                        <a:latin typeface="Microsoft JhengHei"/>
                        <a:ea typeface="Microsoft JhengHe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7892"/>
                  </a:ext>
                </a:extLst>
              </a:tr>
              <a:tr h="3711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2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  <a:cs typeface="+mn-cs"/>
                        </a:rPr>
                        <a:t>用手機開會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altLang="zh-TW" sz="2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  <a:cs typeface="+mn-cs"/>
                        </a:rPr>
                        <a:t>8</a:t>
                      </a:r>
                      <a:endParaRPr lang="zh-TW" altLang="en-US" sz="20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Microsoft JhengHei"/>
                        <a:ea typeface="Microsoft JhengHei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00222"/>
                  </a:ext>
                </a:extLst>
              </a:tr>
              <a:tr h="3711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我要做會議記錄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altLang="zh-TW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9</a:t>
                      </a:r>
                      <a:endParaRPr lang="zh-TW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Microsoft JhengHei"/>
                        <a:ea typeface="Microsoft JhengHe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447002"/>
                  </a:ext>
                </a:extLst>
              </a:tr>
              <a:tr h="3711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20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我要蒐集行政團隊檔案或共編檔案</a:t>
                      </a:r>
                      <a:endParaRPr lang="zh-TW" alt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Microsoft JhengHei"/>
                        <a:ea typeface="Microsoft JhengHe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altLang="zh-TW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10</a:t>
                      </a:r>
                      <a:endParaRPr lang="zh-TW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Microsoft JhengHei"/>
                        <a:ea typeface="Microsoft JhengHe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822919"/>
                  </a:ext>
                </a:extLst>
              </a:tr>
              <a:tr h="371194"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solidFill>
                            <a:srgbClr val="4A52BB"/>
                          </a:solidFill>
                          <a:latin typeface="Microsoft JhengHei"/>
                          <a:ea typeface="Microsoft JhengHei"/>
                        </a:rPr>
                        <a:t>行政人員大師篇 ★★★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1" dirty="0">
                          <a:solidFill>
                            <a:srgbClr val="4A52BB"/>
                          </a:solidFill>
                          <a:latin typeface="Microsoft JhengHei"/>
                          <a:ea typeface="Microsoft JhengHei"/>
                        </a:rPr>
                        <a:t>11</a:t>
                      </a:r>
                      <a:endParaRPr lang="zh-TW" altLang="en-US" sz="2000" b="1" dirty="0">
                        <a:solidFill>
                          <a:srgbClr val="4A52BB"/>
                        </a:solidFill>
                        <a:latin typeface="Microsoft JhengHei"/>
                        <a:ea typeface="Microsoft JhengHe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051453"/>
                  </a:ext>
                </a:extLst>
              </a:tr>
              <a:tr h="3711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我想要做跨處室或進行教師社群溝通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altLang="zh-TW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12</a:t>
                      </a:r>
                      <a:endParaRPr lang="zh-TW" alt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Microsoft JhengHei"/>
                        <a:ea typeface="Microsoft JhengHe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024291"/>
                  </a:ext>
                </a:extLst>
              </a:tr>
              <a:tr h="3711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我想要跨校合作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altLang="zh-TW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13</a:t>
                      </a:r>
                      <a:endParaRPr lang="zh-TW" alt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Microsoft JhengHei"/>
                        <a:ea typeface="Microsoft JhengHe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8813"/>
                  </a:ext>
                </a:extLst>
              </a:tr>
              <a:tr h="3711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我要做線上調查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altLang="zh-TW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icrosoft JhengHei"/>
                          <a:ea typeface="Microsoft JhengHei"/>
                        </a:rPr>
                        <a:t>14</a:t>
                      </a:r>
                      <a:endParaRPr lang="zh-TW" alt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Microsoft JhengHei"/>
                        <a:ea typeface="Microsoft JhengHe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713487"/>
                  </a:ext>
                </a:extLst>
              </a:tr>
            </a:tbl>
          </a:graphicData>
        </a:graphic>
      </p:graphicFrame>
      <p:pic>
        <p:nvPicPr>
          <p:cNvPr id="7" name="圖片 6" descr="一張含有 刀 的圖片&#10;&#10;描述是以非常高的可信度產生">
            <a:extLst>
              <a:ext uri="{FF2B5EF4-FFF2-40B4-BE49-F238E27FC236}">
                <a16:creationId xmlns:a16="http://schemas.microsoft.com/office/drawing/2014/main" id="{A0CE2ED4-5590-4C13-9222-3D28511E3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2349"/>
            <a:ext cx="2743200" cy="78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51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7288176F-E208-43F7-93D0-D21B6953132B}"/>
              </a:ext>
            </a:extLst>
          </p:cNvPr>
          <p:cNvSpPr txBox="1"/>
          <p:nvPr/>
        </p:nvSpPr>
        <p:spPr>
          <a:xfrm>
            <a:off x="586326" y="2132970"/>
            <a:ext cx="5133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4000" b="1" dirty="0">
                <a:solidFill>
                  <a:srgbClr val="4A52B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行政人員入門手冊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2B03D2-34D1-4CA9-B3DC-D98AA215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22DA578-CF77-4A31-BEA8-158DEBA3E416}"/>
              </a:ext>
            </a:extLst>
          </p:cNvPr>
          <p:cNvSpPr/>
          <p:nvPr/>
        </p:nvSpPr>
        <p:spPr>
          <a:xfrm>
            <a:off x="658576" y="3098560"/>
            <a:ext cx="2781531" cy="12879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Microsoft JhengHei"/>
                <a:ea typeface="Microsoft JhengHei"/>
              </a:rPr>
              <a:t>我要進行線上會議</a:t>
            </a:r>
            <a:endParaRPr lang="en-US" altLang="zh-TW" b="1" dirty="0">
              <a:latin typeface="Microsoft JhengHei"/>
              <a:ea typeface="Microsoft JhengHe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Microsoft JhengHei"/>
                <a:ea typeface="Microsoft JhengHei"/>
              </a:rPr>
              <a:t>我要分享會議檔案</a:t>
            </a:r>
            <a:endParaRPr lang="en-US" altLang="zh-TW" b="1" dirty="0">
              <a:latin typeface="Microsoft JhengHei"/>
              <a:ea typeface="Microsoft JhengHe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Microsoft JhengHei"/>
                <a:ea typeface="Microsoft JhengHei"/>
              </a:rPr>
              <a:t>我想要將會議錄影留存</a:t>
            </a:r>
            <a:endParaRPr lang="en-US" altLang="zh-TW" b="1" dirty="0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804469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2F67F95B-53CF-4B89-8D6D-CF0459937893}"/>
              </a:ext>
            </a:extLst>
          </p:cNvPr>
          <p:cNvSpPr/>
          <p:nvPr/>
        </p:nvSpPr>
        <p:spPr>
          <a:xfrm>
            <a:off x="224769" y="29880"/>
            <a:ext cx="3262432" cy="70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50000"/>
              </a:lnSpc>
            </a:pP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我要進行線上會議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6165E-55EE-424A-9A99-DB4263EB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2" name="我想要使用視訊教學">
            <a:hlinkClick r:id="" action="ppaction://media"/>
            <a:extLst>
              <a:ext uri="{FF2B5EF4-FFF2-40B4-BE49-F238E27FC236}">
                <a16:creationId xmlns:a16="http://schemas.microsoft.com/office/drawing/2014/main" id="{D0FC1988-E0BE-42F5-A639-B1AA47CF17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3625" y="1098000"/>
            <a:ext cx="912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2F67F95B-53CF-4B89-8D6D-CF0459937893}"/>
              </a:ext>
            </a:extLst>
          </p:cNvPr>
          <p:cNvSpPr/>
          <p:nvPr/>
        </p:nvSpPr>
        <p:spPr>
          <a:xfrm>
            <a:off x="224769" y="29880"/>
            <a:ext cx="3262432" cy="70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50000"/>
              </a:lnSpc>
            </a:pP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我要分享會議檔案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6165E-55EE-424A-9A99-DB4263EB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2" name="我想要分享我的畫面給學生">
            <a:hlinkClick r:id="" action="ppaction://media"/>
            <a:extLst>
              <a:ext uri="{FF2B5EF4-FFF2-40B4-BE49-F238E27FC236}">
                <a16:creationId xmlns:a16="http://schemas.microsoft.com/office/drawing/2014/main" id="{91281AE0-BFAF-4D45-A0C0-EE8B360825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2585" y="972896"/>
            <a:ext cx="912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0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2F67F95B-53CF-4B89-8D6D-CF0459937893}"/>
              </a:ext>
            </a:extLst>
          </p:cNvPr>
          <p:cNvSpPr/>
          <p:nvPr/>
        </p:nvSpPr>
        <p:spPr>
          <a:xfrm>
            <a:off x="224769" y="29880"/>
            <a:ext cx="4031873" cy="70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50000"/>
              </a:lnSpc>
            </a:pP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我想要將會議錄影留存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6165E-55EE-424A-9A99-DB4263EB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2" name="我要錄製我的上課內容">
            <a:hlinkClick r:id="" action="ppaction://media"/>
            <a:extLst>
              <a:ext uri="{FF2B5EF4-FFF2-40B4-BE49-F238E27FC236}">
                <a16:creationId xmlns:a16="http://schemas.microsoft.com/office/drawing/2014/main" id="{902CDB4C-5EF1-497C-8D52-36DDA6279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6023" y="1019111"/>
            <a:ext cx="912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7288176F-E208-43F7-93D0-D21B6953132B}"/>
              </a:ext>
            </a:extLst>
          </p:cNvPr>
          <p:cNvSpPr txBox="1"/>
          <p:nvPr/>
        </p:nvSpPr>
        <p:spPr>
          <a:xfrm>
            <a:off x="586326" y="2132970"/>
            <a:ext cx="5133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4000" b="1" dirty="0">
                <a:solidFill>
                  <a:srgbClr val="4A52B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行政人員進階手冊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2B03D2-34D1-4CA9-B3DC-D98AA215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22DA578-CF77-4A31-BEA8-158DEBA3E416}"/>
              </a:ext>
            </a:extLst>
          </p:cNvPr>
          <p:cNvSpPr/>
          <p:nvPr/>
        </p:nvSpPr>
        <p:spPr>
          <a:xfrm>
            <a:off x="658576" y="3098560"/>
            <a:ext cx="2781531" cy="12879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Microsoft JhengHei"/>
                <a:ea typeface="Microsoft JhengHei"/>
              </a:rPr>
              <a:t>用手機開會</a:t>
            </a:r>
            <a:endParaRPr lang="en-US" altLang="zh-TW" b="1" dirty="0">
              <a:latin typeface="Microsoft JhengHei"/>
              <a:ea typeface="Microsoft JhengHe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Microsoft JhengHei"/>
                <a:ea typeface="Microsoft JhengHei"/>
              </a:rPr>
              <a:t>我要做會議記錄</a:t>
            </a:r>
            <a:endParaRPr lang="en-US" altLang="zh-TW" b="1" dirty="0">
              <a:latin typeface="Microsoft JhengHei"/>
              <a:ea typeface="Microsoft JhengHe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Microsoft JhengHei"/>
                <a:ea typeface="Microsoft JhengHei"/>
              </a:rPr>
              <a:t>我要蒐集行政團隊檔案</a:t>
            </a:r>
            <a:endParaRPr lang="en-US" altLang="zh-TW" b="1" dirty="0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939760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2F67F95B-53CF-4B89-8D6D-CF0459937893}"/>
              </a:ext>
            </a:extLst>
          </p:cNvPr>
          <p:cNvSpPr/>
          <p:nvPr/>
        </p:nvSpPr>
        <p:spPr>
          <a:xfrm>
            <a:off x="224769" y="0"/>
            <a:ext cx="2108269" cy="70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50000"/>
              </a:lnSpc>
            </a:pP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用手機開會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6165E-55EE-424A-9A99-DB4263EB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2" name="用手機開會">
            <a:hlinkClick r:id="" action="ppaction://media"/>
            <a:extLst>
              <a:ext uri="{FF2B5EF4-FFF2-40B4-BE49-F238E27FC236}">
                <a16:creationId xmlns:a16="http://schemas.microsoft.com/office/drawing/2014/main" id="{395E27DF-3586-46AB-AD54-76F63DB445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750" y="54555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8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2F67F95B-53CF-4B89-8D6D-CF0459937893}"/>
              </a:ext>
            </a:extLst>
          </p:cNvPr>
          <p:cNvSpPr/>
          <p:nvPr/>
        </p:nvSpPr>
        <p:spPr>
          <a:xfrm>
            <a:off x="224769" y="29880"/>
            <a:ext cx="2877711" cy="70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50000"/>
              </a:lnSpc>
            </a:pP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我要做會議記錄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6165E-55EE-424A-9A99-DB4263EB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44A95-69E5-4D7C-86D2-2CDBA701118A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2" name="我要做會議記錄">
            <a:hlinkClick r:id="" action="ppaction://media"/>
            <a:extLst>
              <a:ext uri="{FF2B5EF4-FFF2-40B4-BE49-F238E27FC236}">
                <a16:creationId xmlns:a16="http://schemas.microsoft.com/office/drawing/2014/main" id="{4862E3EE-72D7-4AE5-B5AE-62D664A182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6000" y="1098000"/>
            <a:ext cx="912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8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Type xmlns="1a685520-6457-48f5-8282-7a2943af9c5f" xsi:nil="true"/>
    <Owner xmlns="1a685520-6457-48f5-8282-7a2943af9c5f">
      <UserInfo>
        <DisplayName/>
        <AccountId xsi:nil="true"/>
        <AccountType/>
      </UserInfo>
    </Owner>
    <Teachers xmlns="1a685520-6457-48f5-8282-7a2943af9c5f">
      <UserInfo>
        <DisplayName/>
        <AccountId xsi:nil="true"/>
        <AccountType/>
      </UserInfo>
    </Teachers>
    <Student_Groups xmlns="1a685520-6457-48f5-8282-7a2943af9c5f">
      <UserInfo>
        <DisplayName/>
        <AccountId xsi:nil="true"/>
        <AccountType/>
      </UserInfo>
    </Student_Groups>
    <TeamsChannelId xmlns="1a685520-6457-48f5-8282-7a2943af9c5f" xsi:nil="true"/>
    <IsNotebookLocked xmlns="1a685520-6457-48f5-8282-7a2943af9c5f" xsi:nil="true"/>
    <Members xmlns="1a685520-6457-48f5-8282-7a2943af9c5f">
      <UserInfo>
        <DisplayName/>
        <AccountId xsi:nil="true"/>
        <AccountType/>
      </UserInfo>
    </Members>
    <NotebookType xmlns="1a685520-6457-48f5-8282-7a2943af9c5f" xsi:nil="true"/>
    <CultureName xmlns="1a685520-6457-48f5-8282-7a2943af9c5f" xsi:nil="true"/>
    <Leaders xmlns="1a685520-6457-48f5-8282-7a2943af9c5f">
      <UserInfo>
        <DisplayName/>
        <AccountId xsi:nil="true"/>
        <AccountType/>
      </UserInfo>
    </Leaders>
    <Invited_Teachers xmlns="1a685520-6457-48f5-8282-7a2943af9c5f" xsi:nil="true"/>
    <Member_Groups xmlns="1a685520-6457-48f5-8282-7a2943af9c5f">
      <UserInfo>
        <DisplayName/>
        <AccountId xsi:nil="true"/>
        <AccountType/>
      </UserInfo>
    </Member_Groups>
    <Self_Registration_Enabled xmlns="1a685520-6457-48f5-8282-7a2943af9c5f" xsi:nil="true"/>
    <Has_Teacher_Only_SectionGroup xmlns="1a685520-6457-48f5-8282-7a2943af9c5f" xsi:nil="true"/>
    <Has_Leaders_Only_SectionGroup xmlns="1a685520-6457-48f5-8282-7a2943af9c5f" xsi:nil="true"/>
    <Invited_Leaders xmlns="1a685520-6457-48f5-8282-7a2943af9c5f" xsi:nil="true"/>
    <LMS_Mappings xmlns="1a685520-6457-48f5-8282-7a2943af9c5f" xsi:nil="true"/>
    <DefaultSectionNames xmlns="1a685520-6457-48f5-8282-7a2943af9c5f" xsi:nil="true"/>
    <Is_Collaboration_Space_Locked xmlns="1a685520-6457-48f5-8282-7a2943af9c5f" xsi:nil="true"/>
    <Templates xmlns="1a685520-6457-48f5-8282-7a2943af9c5f" xsi:nil="true"/>
    <Math_Settings xmlns="1a685520-6457-48f5-8282-7a2943af9c5f" xsi:nil="true"/>
    <Students xmlns="1a685520-6457-48f5-8282-7a2943af9c5f">
      <UserInfo>
        <DisplayName/>
        <AccountId xsi:nil="true"/>
        <AccountType/>
      </UserInfo>
    </Students>
    <Distribution_Groups xmlns="1a685520-6457-48f5-8282-7a2943af9c5f" xsi:nil="true"/>
    <AppVersion xmlns="1a685520-6457-48f5-8282-7a2943af9c5f" xsi:nil="true"/>
    <Invited_Students xmlns="1a685520-6457-48f5-8282-7a2943af9c5f" xsi:nil="true"/>
    <Invited_Members xmlns="1a685520-6457-48f5-8282-7a2943af9c5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CF3E561F67286744AA9294BB2BD3702A" ma:contentTypeVersion="39" ma:contentTypeDescription="建立新的文件。" ma:contentTypeScope="" ma:versionID="0aca3cae5753f4b0c833aca0ab0814c6">
  <xsd:schema xmlns:xsd="http://www.w3.org/2001/XMLSchema" xmlns:xs="http://www.w3.org/2001/XMLSchema" xmlns:p="http://schemas.microsoft.com/office/2006/metadata/properties" xmlns:ns3="1a685520-6457-48f5-8282-7a2943af9c5f" xmlns:ns4="a5ac578d-1fd1-4094-a17d-6189fbbac1ea" targetNamespace="http://schemas.microsoft.com/office/2006/metadata/properties" ma:root="true" ma:fieldsID="77cf531228fb4c61fcb2144cb189316e" ns3:_="" ns4:_="">
    <xsd:import namespace="1a685520-6457-48f5-8282-7a2943af9c5f"/>
    <xsd:import namespace="a5ac578d-1fd1-4094-a17d-6189fbbac1ea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DefaultSectionNames" minOccurs="0"/>
                <xsd:element ref="ns3:Templates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Self_Registration_Enabled" minOccurs="0"/>
                <xsd:element ref="ns3:Has_Leaders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ath_Setting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Has_Teacher_Only_SectionGroup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Distribution_Groups" minOccurs="0"/>
                <xsd:element ref="ns3:LMS_Mappings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685520-6457-48f5-8282-7a2943af9c5f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5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19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0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1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2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3" nillable="true" ma:displayName="Is Collaboration Space Locked" ma:internalName="Is_Collaboration_Space_Locked">
      <xsd:simpleType>
        <xsd:restriction base="dms:Boolean"/>
      </xsd:simpleType>
    </xsd:element>
    <xsd:element name="IsNotebookLocked" ma:index="24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ath_Settings" ma:index="31" nillable="true" ma:displayName="Math Settings" ma:internalName="Math_Settings">
      <xsd:simpleType>
        <xsd:restriction base="dms:Text"/>
      </xsd:simpleType>
    </xsd:element>
    <xsd:element name="Teachers" ma:index="32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3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4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3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Has_Teacher_Only_SectionGroup" ma:index="37" nillable="true" ma:displayName="Has Teacher Only SectionGroup" ma:internalName="Has_Teacher_Only_SectionGroup">
      <xsd:simpleType>
        <xsd:restriction base="dms:Boolean"/>
      </xsd:simpleType>
    </xsd:element>
    <xsd:element name="MediaServiceDateTaken" ma:index="3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4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istribution_Groups" ma:index="4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43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Location" ma:index="44" nillable="true" ma:displayName="Location" ma:internalName="MediaServiceLocation" ma:readOnly="true">
      <xsd:simpleType>
        <xsd:restriction base="dms:Text"/>
      </xsd:simpleType>
    </xsd:element>
    <xsd:element name="MediaServiceAutoKeyPoints" ma:index="4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ac578d-1fd1-4094-a17d-6189fbbac1ea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7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DE6BCE-EDB3-4A32-88C5-ACA37A2698B5}">
  <ds:schemaRefs>
    <ds:schemaRef ds:uri="http://schemas.microsoft.com/office/2006/metadata/properties"/>
    <ds:schemaRef ds:uri="http://schemas.microsoft.com/office/infopath/2007/PartnerControls"/>
    <ds:schemaRef ds:uri="1a685520-6457-48f5-8282-7a2943af9c5f"/>
  </ds:schemaRefs>
</ds:datastoreItem>
</file>

<file path=customXml/itemProps2.xml><?xml version="1.0" encoding="utf-8"?>
<ds:datastoreItem xmlns:ds="http://schemas.openxmlformats.org/officeDocument/2006/customXml" ds:itemID="{E4F5EA97-451A-4A12-BEF5-17B770C934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D8ED5B-AC5E-42BD-B497-99C950AEC3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685520-6457-48f5-8282-7a2943af9c5f"/>
    <ds:schemaRef ds:uri="a5ac578d-1fd1-4094-a17d-6189fbbac1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220</Words>
  <Application>Microsoft Office PowerPoint</Application>
  <PresentationFormat>寬螢幕</PresentationFormat>
  <Paragraphs>65</Paragraphs>
  <Slides>15</Slides>
  <Notes>2</Notes>
  <HiddenSlides>0</HiddenSlides>
  <MMClips>9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6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Taco Tsai</dc:creator>
  <cp:lastModifiedBy>Taco Tsai</cp:lastModifiedBy>
  <cp:revision>34</cp:revision>
  <dcterms:created xsi:type="dcterms:W3CDTF">2020-02-25T04:25:41Z</dcterms:created>
  <dcterms:modified xsi:type="dcterms:W3CDTF">2021-05-12T04:51:47Z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v-tatsai@microsoft.com</vt:lpwstr>
  </property>
  <property fmtid="{D5CDD505-2E9C-101B-9397-08002B2CF9AE}" pid="5" name="MSIP_Label_f42aa342-8706-4288-bd11-ebb85995028c_SetDate">
    <vt:lpwstr>2020-02-25T04:56:51.8606257Z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dbf07f50-d284-482a-abcf-9608520b7ae5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ContentTypeId">
    <vt:lpwstr>0x010100CF3E561F67286744AA9294BB2BD3702A</vt:lpwstr>
  </property>
</Properties>
</file>